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72" r:id="rId4"/>
    <p:sldId id="295" r:id="rId5"/>
    <p:sldId id="287" r:id="rId6"/>
    <p:sldId id="288" r:id="rId7"/>
    <p:sldId id="291" r:id="rId8"/>
    <p:sldId id="292" r:id="rId9"/>
    <p:sldId id="293" r:id="rId10"/>
    <p:sldId id="294" r:id="rId11"/>
    <p:sldId id="290" r:id="rId12"/>
  </p:sldIdLst>
  <p:sldSz cx="6858000" cy="9906000" type="A4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60"/>
  </p:normalViewPr>
  <p:slideViewPr>
    <p:cSldViewPr>
      <p:cViewPr>
        <p:scale>
          <a:sx n="63" d="100"/>
          <a:sy n="63" d="100"/>
        </p:scale>
        <p:origin x="-3576" y="-4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D2A06-6874-46E7-B13B-C312A2990106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F05D6-0A0C-491D-9087-D99733866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1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9B48-BCE1-4E76-A973-F2154A13AA7D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ABF-940D-4F1D-82E9-A7A53A643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9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E386-B337-48E4-BE4E-EDE9D8B4033D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ABF-940D-4F1D-82E9-A7A53A643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52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EF37-5955-4253-AFBC-FE6DAB60AD38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ABF-940D-4F1D-82E9-A7A53A643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2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C64A-78BD-4936-AA3A-34EFB02CBA18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ABF-940D-4F1D-82E9-A7A53A643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17C0-9450-4E2A-A266-E4234B60B551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ABF-940D-4F1D-82E9-A7A53A643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06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F798-1DE9-4935-83C5-FA37C463553A}" type="datetime1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ABF-940D-4F1D-82E9-A7A53A643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7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F2DF-CC53-4C2C-B449-376F0B39ACB1}" type="datetime1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ABF-940D-4F1D-82E9-A7A53A643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1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D117-BF20-419F-90CB-20EFBD2D4472}" type="datetime1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ABF-940D-4F1D-82E9-A7A53A643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4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881E1-B82F-4E19-8820-DDA9F57FE138}" type="datetime1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ABF-940D-4F1D-82E9-A7A53A643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5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7ADC-BDD0-49BD-8670-FD11184C49E1}" type="datetime1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ABF-940D-4F1D-82E9-A7A53A643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97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9D07-30F1-4A21-8E23-267324FB7A42}" type="datetime1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ABF-940D-4F1D-82E9-A7A53A643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74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FB055-076E-4CBA-B85C-244C9B3731C7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5ABF-940D-4F1D-82E9-A7A53A643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8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680" y="5673080"/>
            <a:ext cx="583264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atin typeface="Monotype Corsiva" pitchFamily="66" charset="0"/>
              </a:rPr>
              <a:t>В.Кашин</a:t>
            </a:r>
            <a:endParaRPr lang="ru-RU" sz="4000" dirty="0">
              <a:latin typeface="Monotype Corsiva" pitchFamily="66" charset="0"/>
            </a:endParaRPr>
          </a:p>
          <a:p>
            <a:pPr algn="ctr"/>
            <a:endParaRPr lang="ru-RU" sz="3200" i="1" dirty="0" smtClean="0">
              <a:latin typeface="Monotype Corsiva" pitchFamily="66" charset="0"/>
            </a:endParaRPr>
          </a:p>
          <a:p>
            <a:pPr algn="ctr"/>
            <a:r>
              <a:rPr lang="ru-RU" sz="4400" i="1" dirty="0" smtClean="0">
                <a:latin typeface="Monotype Corsiva" pitchFamily="66" charset="0"/>
              </a:rPr>
              <a:t>Без села не жить России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5" y="776536"/>
            <a:ext cx="6129337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2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760" y="776536"/>
            <a:ext cx="5558368" cy="653750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Чтоб песня русская звенела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И чтоб душа от счастья пела,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Поселки новые рождались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И чтоб крестьяне улыбались,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А природа - наша мать,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За село готова встать,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Она сигналы посылает,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И нас в деревню возвращает!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30.12.2022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ABF-940D-4F1D-82E9-A7A53A643F02}" type="slidenum">
              <a:rPr lang="ru-RU" sz="2800" smtClean="0"/>
              <a:t>10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25351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ABF-940D-4F1D-82E9-A7A53A643F02}" type="slidenum">
              <a:rPr lang="ru-RU" sz="2800" smtClean="0"/>
              <a:t>11</a:t>
            </a:fld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2576736"/>
            <a:ext cx="5792391" cy="385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5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6660" y="416496"/>
            <a:ext cx="568365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Monotype Corsiva" pitchFamily="66" charset="0"/>
              </a:rPr>
              <a:t>Разненастилась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>
                <a:latin typeface="Monotype Corsiva" pitchFamily="66" charset="0"/>
              </a:rPr>
              <a:t>погода!</a:t>
            </a:r>
          </a:p>
          <a:p>
            <a:r>
              <a:rPr lang="ru-RU" sz="3200" b="1" dirty="0">
                <a:latin typeface="Monotype Corsiva" pitchFamily="66" charset="0"/>
              </a:rPr>
              <a:t>Разобиделась природа!</a:t>
            </a:r>
          </a:p>
          <a:p>
            <a:r>
              <a:rPr lang="ru-RU" sz="3200" b="1" dirty="0">
                <a:latin typeface="Monotype Corsiva" pitchFamily="66" charset="0"/>
              </a:rPr>
              <a:t>На улице то дождь, то снег -</a:t>
            </a:r>
          </a:p>
          <a:p>
            <a:r>
              <a:rPr lang="ru-RU" sz="3200" b="1" dirty="0">
                <a:latin typeface="Monotype Corsiva" pitchFamily="66" charset="0"/>
              </a:rPr>
              <a:t>Будто совершил я  грех.</a:t>
            </a:r>
          </a:p>
          <a:p>
            <a:r>
              <a:rPr lang="ru-RU" sz="3200" b="1" dirty="0">
                <a:latin typeface="Monotype Corsiva" pitchFamily="66" charset="0"/>
              </a:rPr>
              <a:t> </a:t>
            </a:r>
          </a:p>
          <a:p>
            <a:r>
              <a:rPr lang="ru-RU" sz="3200" b="1" dirty="0">
                <a:latin typeface="Monotype Corsiva" pitchFamily="66" charset="0"/>
              </a:rPr>
              <a:t>Сковал поля озимых лед,</a:t>
            </a:r>
          </a:p>
          <a:p>
            <a:r>
              <a:rPr lang="ru-RU" sz="3200" b="1" dirty="0">
                <a:latin typeface="Monotype Corsiva" pitchFamily="66" charset="0"/>
              </a:rPr>
              <a:t>Возможно будет, недород,</a:t>
            </a:r>
          </a:p>
          <a:p>
            <a:r>
              <a:rPr lang="ru-RU" sz="3200" b="1" dirty="0">
                <a:latin typeface="Monotype Corsiva" pitchFamily="66" charset="0"/>
              </a:rPr>
              <a:t>Хлеба погибнут подо льдом</a:t>
            </a:r>
          </a:p>
          <a:p>
            <a:r>
              <a:rPr lang="ru-RU" sz="3200" b="1" dirty="0">
                <a:latin typeface="Monotype Corsiva" pitchFamily="66" charset="0"/>
              </a:rPr>
              <a:t>И возрастет трудов объем.</a:t>
            </a:r>
          </a:p>
          <a:p>
            <a:r>
              <a:rPr lang="ru-RU" sz="3200" b="1" dirty="0">
                <a:latin typeface="Monotype Corsiva" pitchFamily="66" charset="0"/>
              </a:rPr>
              <a:t> </a:t>
            </a:r>
          </a:p>
          <a:p>
            <a:r>
              <a:rPr lang="ru-RU" sz="3200" b="1" dirty="0">
                <a:latin typeface="Monotype Corsiva" pitchFamily="66" charset="0"/>
              </a:rPr>
              <a:t>Тревоги душу мою </a:t>
            </a:r>
            <a:r>
              <a:rPr lang="ru-RU" sz="3200" b="1" dirty="0" err="1">
                <a:latin typeface="Monotype Corsiva" pitchFamily="66" charset="0"/>
              </a:rPr>
              <a:t>гложат</a:t>
            </a:r>
            <a:r>
              <a:rPr lang="ru-RU" sz="3200" b="1" dirty="0">
                <a:latin typeface="Monotype Corsiva" pitchFamily="66" charset="0"/>
              </a:rPr>
              <a:t>:</a:t>
            </a:r>
          </a:p>
          <a:p>
            <a:r>
              <a:rPr lang="ru-RU" sz="3200" b="1" dirty="0">
                <a:latin typeface="Monotype Corsiva" pitchFamily="66" charset="0"/>
              </a:rPr>
              <a:t>Как селянин выжить сможет,</a:t>
            </a:r>
          </a:p>
          <a:p>
            <a:r>
              <a:rPr lang="ru-RU" sz="3200" b="1" dirty="0">
                <a:latin typeface="Monotype Corsiva" pitchFamily="66" charset="0"/>
              </a:rPr>
              <a:t>При рекордах жить не сладко-</a:t>
            </a:r>
          </a:p>
          <a:p>
            <a:r>
              <a:rPr lang="ru-RU" sz="3200" b="1" dirty="0">
                <a:latin typeface="Monotype Corsiva" pitchFamily="66" charset="0"/>
              </a:rPr>
              <a:t>Нету должного достатка.</a:t>
            </a:r>
            <a:endParaRPr lang="ru-RU" sz="3200" b="1" i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ABF-940D-4F1D-82E9-A7A53A643F02}" type="slidenum">
              <a:rPr lang="ru-RU" smtClean="0"/>
              <a:t>4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266840"/>
            <a:ext cx="5760894" cy="384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2"/>
          <a:stretch/>
        </p:blipFill>
        <p:spPr bwMode="auto">
          <a:xfrm>
            <a:off x="1481403" y="4520952"/>
            <a:ext cx="5376597" cy="380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8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0768" y="488504"/>
            <a:ext cx="5400600" cy="88569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Как окупить двойные траты?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Крестьяне разве виноваты,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Что цены на зерно упали,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А на затраты их подняли?!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Вот и на хлеб цена растет,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Так что волнуется народ,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Крестьян в дело не считают,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Много только обещают.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Бьёт начальство себя в грудь,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Не сильно проникая в суть,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О рекордах все трезвонят,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Monotype Corsiva" pitchFamily="66" charset="0"/>
              </a:rPr>
              <a:t>Но русское село хоронят.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ABF-940D-4F1D-82E9-A7A53A643F02}" type="slidenum">
              <a:rPr lang="ru-RU" sz="2800" smtClean="0"/>
              <a:t>5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397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760" y="632520"/>
            <a:ext cx="5600328" cy="69847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100" b="1" dirty="0">
                <a:latin typeface="Monotype Corsiva" pitchFamily="66" charset="0"/>
              </a:rPr>
              <a:t>А как случилось воевать –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100" b="1" dirty="0">
                <a:latin typeface="Monotype Corsiva" pitchFamily="66" charset="0"/>
              </a:rPr>
              <a:t>Продовольствие где взять?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100" b="1" dirty="0">
                <a:latin typeface="Monotype Corsiva" pitchFamily="66" charset="0"/>
              </a:rPr>
              <a:t>И помогать народам мира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100" b="1" dirty="0">
                <a:latin typeface="Monotype Corsiva" pitchFamily="66" charset="0"/>
              </a:rPr>
              <a:t>Для </a:t>
            </a:r>
            <a:r>
              <a:rPr lang="ru-RU" sz="4100" b="1" dirty="0" err="1">
                <a:latin typeface="Monotype Corsiva" pitchFamily="66" charset="0"/>
              </a:rPr>
              <a:t>выживанья</a:t>
            </a:r>
            <a:r>
              <a:rPr lang="ru-RU" sz="4100" b="1" dirty="0">
                <a:latin typeface="Monotype Corsiva" pitchFamily="66" charset="0"/>
              </a:rPr>
              <a:t>, не для пира?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100" b="1" dirty="0">
                <a:latin typeface="Monotype Corsiva" pitchFamily="66" charset="0"/>
              </a:rPr>
              <a:t> 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100" b="1" dirty="0">
                <a:latin typeface="Monotype Corsiva" pitchFamily="66" charset="0"/>
              </a:rPr>
              <a:t>А призыв где почерпнули?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100" b="1" dirty="0">
                <a:latin typeface="Monotype Corsiva" pitchFamily="66" charset="0"/>
              </a:rPr>
              <a:t>К деревне-матушке прильнули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100" b="1" dirty="0">
                <a:latin typeface="Monotype Corsiva" pitchFamily="66" charset="0"/>
              </a:rPr>
              <a:t>И добровольцы всё с районов,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100" b="1" dirty="0">
                <a:latin typeface="Monotype Corsiva" pitchFamily="66" charset="0"/>
              </a:rPr>
              <a:t>Державы потаенных </a:t>
            </a:r>
            <a:r>
              <a:rPr lang="ru-RU" sz="4100" b="1" dirty="0" err="1">
                <a:latin typeface="Monotype Corsiva" pitchFamily="66" charset="0"/>
              </a:rPr>
              <a:t>схронов</a:t>
            </a:r>
            <a:r>
              <a:rPr lang="ru-RU" sz="4100" b="1" dirty="0">
                <a:latin typeface="Monotype Corsiva" pitchFamily="66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100" b="1" dirty="0">
                <a:latin typeface="Monotype Corsiva" pitchFamily="66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100" b="1" dirty="0">
                <a:latin typeface="Monotype Corsiva" pitchFamily="66" charset="0"/>
              </a:rPr>
              <a:t>Без села не жить России,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100" b="1" dirty="0">
                <a:latin typeface="Monotype Corsiva" pitchFamily="66" charset="0"/>
              </a:rPr>
              <a:t>Здесь истоки ее силы-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100" b="1" dirty="0">
                <a:latin typeface="Monotype Corsiva" pitchFamily="66" charset="0"/>
              </a:rPr>
              <a:t>Это давно пора понять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100" b="1" dirty="0">
                <a:latin typeface="Monotype Corsiva" pitchFamily="66" charset="0"/>
              </a:rPr>
              <a:t>И поле русское спасать,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ABF-940D-4F1D-82E9-A7A53A643F02}" type="slidenum">
              <a:rPr lang="ru-RU" sz="2800" smtClean="0"/>
              <a:t>6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30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ABF-940D-4F1D-82E9-A7A53A643F02}" type="slidenum">
              <a:rPr lang="ru-RU" sz="2800" smtClean="0"/>
              <a:t>7</a:t>
            </a:fld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0" y="560512"/>
            <a:ext cx="583264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44" y="5025008"/>
            <a:ext cx="5803297" cy="386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4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760" y="776536"/>
            <a:ext cx="5589240" cy="741682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Как и пахаря Державы 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Ради мира, страны славы!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Село страну не подводило,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Верней сказать, ее взрастило.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smtClean="0">
                <a:latin typeface="Monotype Corsiva" pitchFamily="66" charset="0"/>
              </a:rPr>
              <a:t>Потом, </a:t>
            </a:r>
            <a:r>
              <a:rPr lang="ru-RU" sz="3500" b="1" dirty="0">
                <a:latin typeface="Monotype Corsiva" pitchFamily="66" charset="0"/>
              </a:rPr>
              <a:t>кровью, ценою жизни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Хлебороб служил отчизне,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Умирая сеет рожь,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Вновь пропадая не за грош.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Рвут деревню по частям-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Кладезь Родины и храм,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Нет другой такой опоры,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Чтоб сберечь её просторы.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ABF-940D-4F1D-82E9-A7A53A643F02}" type="slidenum">
              <a:rPr lang="ru-RU" sz="2800" smtClean="0"/>
              <a:t>8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2136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760" y="776536"/>
            <a:ext cx="5589240" cy="70567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Космополиты, либералы,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Как и сбежавшие шакалы,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Долго народом помыкали,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Сказать точнее, управляли,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Служа Мамоне, дяде Сэму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И, раскрывая эту тему,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Напомню еще раз народу-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Пора нам изменить погоду.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Пора отдать долги России-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Её селу-душе  и силе,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Отстроить ветхое жильё,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latin typeface="Monotype Corsiva" pitchFamily="66" charset="0"/>
              </a:rPr>
              <a:t>Проходимцам всем на зло,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5ABF-940D-4F1D-82E9-A7A53A643F02}" type="slidenum">
              <a:rPr lang="ru-RU" sz="2800" smtClean="0"/>
              <a:t>9</a:t>
            </a:fld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83218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133</Words>
  <Application>Microsoft Office PowerPoint</Application>
  <PresentationFormat>Лист A4 (210x297 мм)</PresentationFormat>
  <Paragraphs>99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ФИШЕР Василий Вадимович</dc:creator>
  <cp:lastModifiedBy>КЛИНЦОВА Ирина Владимировна</cp:lastModifiedBy>
  <cp:revision>25</cp:revision>
  <cp:lastPrinted>2023-01-20T10:00:32Z</cp:lastPrinted>
  <dcterms:created xsi:type="dcterms:W3CDTF">2019-02-28T09:39:33Z</dcterms:created>
  <dcterms:modified xsi:type="dcterms:W3CDTF">2023-01-20T13:51:27Z</dcterms:modified>
</cp:coreProperties>
</file>